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323" r:id="rId5"/>
    <p:sldId id="273" r:id="rId6"/>
    <p:sldId id="274" r:id="rId7"/>
    <p:sldId id="288" r:id="rId8"/>
    <p:sldId id="297" r:id="rId9"/>
    <p:sldId id="298" r:id="rId10"/>
    <p:sldId id="299" r:id="rId11"/>
    <p:sldId id="291" r:id="rId12"/>
    <p:sldId id="324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25" r:id="rId21"/>
    <p:sldId id="279" r:id="rId22"/>
    <p:sldId id="289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>
      <p:cViewPr varScale="1">
        <p:scale>
          <a:sx n="78" d="100"/>
          <a:sy n="78" d="100"/>
        </p:scale>
        <p:origin x="10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co-Consciou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.dev/" TargetMode="External"/><Relationship Id="rId4" Type="http://schemas.openxmlformats.org/officeDocument/2006/relationships/hyperlink" Target="https://www.mongodb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9648" y="5922679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3563888" y="2112347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Eco-Conscious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1309648" y="1039225"/>
            <a:ext cx="694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F0000"/>
                </a:solidFill>
              </a:rPr>
              <a:t>Back End Engineering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467544" y="3418396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by:</a:t>
            </a:r>
            <a:br>
              <a:rPr lang="en-IN" dirty="0"/>
            </a:br>
            <a:r>
              <a:rPr lang="en-IN" dirty="0" err="1"/>
              <a:t>Jashanjit</a:t>
            </a:r>
            <a:r>
              <a:rPr lang="en-IN" dirty="0"/>
              <a:t> Kaur (2210990440)</a:t>
            </a:r>
          </a:p>
          <a:p>
            <a:r>
              <a:rPr lang="en-IN" dirty="0" err="1"/>
              <a:t>Jasjeet</a:t>
            </a:r>
            <a:r>
              <a:rPr lang="en-IN" dirty="0"/>
              <a:t> Kaur (2210990442)</a:t>
            </a:r>
          </a:p>
          <a:p>
            <a:r>
              <a:rPr lang="en-IN" dirty="0" err="1"/>
              <a:t>Kamaljeet</a:t>
            </a:r>
            <a:r>
              <a:rPr lang="en-IN" dirty="0"/>
              <a:t> Kaur (2210990470)</a:t>
            </a:r>
          </a:p>
          <a:p>
            <a:r>
              <a:rPr lang="en-IN" dirty="0"/>
              <a:t>Kanchan Yadav (2210990471)</a:t>
            </a:r>
          </a:p>
          <a:p>
            <a:r>
              <a:rPr lang="en-IN" dirty="0"/>
              <a:t>Kashika (2210990493)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732240" y="452639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to:</a:t>
            </a:r>
          </a:p>
          <a:p>
            <a:r>
              <a:rPr lang="en-IN" dirty="0"/>
              <a:t>Mr. Shiv Mohan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00B9E-39C5-5EFC-60B3-697E80ABB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052678"/>
            <a:ext cx="888777" cy="88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CF749D-5FF8-96CC-2DB7-0EBD7C01883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84311-C372-461A-0C6F-DAFB0344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46718"/>
            <a:ext cx="7919864" cy="2920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77ED-59CC-D56B-E42D-867BCF66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58" y="3933056"/>
            <a:ext cx="7935185" cy="27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4967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FD8AF5-0D6A-7E20-ACC8-723F95A15EF9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B9C0C-0833-6A5A-5D77-82526CA1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7" y="2060848"/>
            <a:ext cx="8517505" cy="4530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C8F6D-FFF4-E6E8-1229-BE69DA027DEE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</a:p>
        </p:txBody>
      </p:sp>
    </p:spTree>
    <p:extLst>
      <p:ext uri="{BB962C8B-B14F-4D97-AF65-F5344CB8AC3E}">
        <p14:creationId xmlns:p14="http://schemas.microsoft.com/office/powerpoint/2010/main" val="3122621432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9F8E3-0288-769F-0580-F4775A6D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6" y="2276872"/>
            <a:ext cx="8565007" cy="3861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E71AA-A137-EDC0-1167-0F93CAEA43B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9A47A-8734-EBF1-263C-7D86E83FA6A8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980647653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FAABD-AE25-FDF9-0505-485014A804F6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10010-ADD6-0CBF-25B4-F6044752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0" y="2060848"/>
            <a:ext cx="8692879" cy="451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CAD71-BA72-499A-EC79-E2F15AC992C7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</a:t>
            </a:r>
          </a:p>
        </p:txBody>
      </p:sp>
    </p:spTree>
    <p:extLst>
      <p:ext uri="{BB962C8B-B14F-4D97-AF65-F5344CB8AC3E}">
        <p14:creationId xmlns:p14="http://schemas.microsoft.com/office/powerpoint/2010/main" val="657962076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E84F5-DB94-C36E-F06E-79CE68D9F5B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C6345-2556-35DC-A369-D7BD03D1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5" y="1621921"/>
            <a:ext cx="4468411" cy="433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7FA208-7811-953E-442B-F5B62111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83" y="1268760"/>
            <a:ext cx="5410955" cy="4820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561E0C-50BA-CB20-46D2-8544068A15D7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</p:txBody>
      </p:sp>
    </p:spTree>
    <p:extLst>
      <p:ext uri="{BB962C8B-B14F-4D97-AF65-F5344CB8AC3E}">
        <p14:creationId xmlns:p14="http://schemas.microsoft.com/office/powerpoint/2010/main" val="2218045224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C22441-C6BC-54D1-6256-1CA6E0FE86CC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995D9-52E7-95AF-C382-DEF19E95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3"/>
            <a:ext cx="8723710" cy="4680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29EA8-B952-FBD1-F959-6B20144B23EC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421670914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DB91B-30EA-EB1D-2FA5-6382B409984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DBDE2-EE48-0B7A-DB09-10EC7F76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0" y="2348880"/>
            <a:ext cx="8549459" cy="4104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CFCF77-CB8D-2540-C588-326784519DB5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</a:t>
            </a:r>
          </a:p>
        </p:txBody>
      </p:sp>
    </p:spTree>
    <p:extLst>
      <p:ext uri="{BB962C8B-B14F-4D97-AF65-F5344CB8AC3E}">
        <p14:creationId xmlns:p14="http://schemas.microsoft.com/office/powerpoint/2010/main" val="3119162769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CF531-B085-606B-7F68-8EBB3260A82D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6C3BF-9B35-A2AE-921F-8FD2D3E8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282024" cy="4191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E758-8802-E799-E40F-4F2C1CA7AD11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2840276057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829D2-55C0-CD5D-FBDF-0B16322812E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D7DCE-C5D0-2190-A49C-98EEBCBD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484784"/>
            <a:ext cx="8532440" cy="4996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52BAD-5190-6FFE-8C53-4015866D1616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308979801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6D315-9D78-7C29-10AC-8F3ECEA570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B5201-0ED6-DA9E-8487-67EEF6F47BAE}"/>
              </a:ext>
            </a:extLst>
          </p:cNvPr>
          <p:cNvSpPr txBox="1"/>
          <p:nvPr/>
        </p:nvSpPr>
        <p:spPr>
          <a:xfrm>
            <a:off x="395536" y="1124744"/>
            <a:ext cx="8352928" cy="449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eco-friendly e-commerce platform is designed to empower consumers to make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shopping choices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effortlessly. By integrating advanced features like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eco-scoring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filters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suggestions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aim to bridge the gap between conscious consumerism and convenience.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leverages modern technologies such as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Node.js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robust, user-friendly experience that promotes sustainability at every step. As we continue to enhance the platform, our mission remains clear:</a:t>
            </a:r>
          </a:p>
          <a:p>
            <a:pPr algn="ctr"/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3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“Redefining shopping with purpose for a sustainable tomorrow </a:t>
            </a:r>
            <a:r>
              <a:rPr lang="en-US" sz="223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US" sz="223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23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20080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67009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196752"/>
            <a:ext cx="73448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Database Design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08B4-C948-D30C-96EC-01FCA088B14F}"/>
              </a:ext>
            </a:extLst>
          </p:cNvPr>
          <p:cNvSpPr txBox="1"/>
          <p:nvPr/>
        </p:nvSpPr>
        <p:spPr>
          <a:xfrm>
            <a:off x="395536" y="260648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3A660-2661-3FA4-3758-533732C75933}"/>
              </a:ext>
            </a:extLst>
          </p:cNvPr>
          <p:cNvSpPr txBox="1"/>
          <p:nvPr/>
        </p:nvSpPr>
        <p:spPr>
          <a:xfrm>
            <a:off x="611560" y="1412776"/>
            <a:ext cx="7272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2"/>
              </a:rPr>
              <a:t>https://github.com/ydv-kanchan/Eco-Conscious</a:t>
            </a:r>
            <a:r>
              <a:rPr lang="en-IN" sz="2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EBDA5-A71A-8206-E5B8-70BE2D76312B}"/>
              </a:ext>
            </a:extLst>
          </p:cNvPr>
          <p:cNvSpPr txBox="1"/>
          <p:nvPr/>
        </p:nvSpPr>
        <p:spPr>
          <a:xfrm>
            <a:off x="827584" y="2132856"/>
            <a:ext cx="82089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welcome contributions from everyone! If you're interested in contributing: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Fork the repo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branch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 your changes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and create a pull request </a:t>
            </a:r>
          </a:p>
        </p:txBody>
      </p:sp>
    </p:spTree>
    <p:extLst>
      <p:ext uri="{BB962C8B-B14F-4D97-AF65-F5344CB8AC3E}">
        <p14:creationId xmlns:p14="http://schemas.microsoft.com/office/powerpoint/2010/main" val="780845980"/>
      </p:ext>
    </p:extLst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678A-B772-0882-3D44-9E7F770B4A5F}"/>
              </a:ext>
            </a:extLst>
          </p:cNvPr>
          <p:cNvSpPr txBox="1"/>
          <p:nvPr/>
        </p:nvSpPr>
        <p:spPr>
          <a:xfrm>
            <a:off x="683568" y="1700808"/>
            <a:ext cx="6264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https://expressjs.com/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https://www.mongodb.com/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https://react.dev/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advTm="4000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943304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7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45433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539552" y="1484784"/>
            <a:ext cx="79928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idea is to create an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e-commerce platform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promotes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products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not only allows users to shop for eco-friendly items but also suggests alternative products based on specific environmental criteria, helping consumers make more informed, sustainable choices.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FCDC987-2453-664D-D694-B8E22D80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60350"/>
            <a:ext cx="2821566" cy="282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BA1F2-8309-CED3-F2E4-E8980CE6C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273625"/>
            <a:ext cx="2338942" cy="2338942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F06A-0F48-06CD-C52D-52F2CF1DEB37}"/>
              </a:ext>
            </a:extLst>
          </p:cNvPr>
          <p:cNvSpPr txBox="1"/>
          <p:nvPr/>
        </p:nvSpPr>
        <p:spPr>
          <a:xfrm>
            <a:off x="246929" y="18864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Database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5788D-3D82-A234-A69A-1B055627AF14}"/>
              </a:ext>
            </a:extLst>
          </p:cNvPr>
          <p:cNvSpPr txBox="1"/>
          <p:nvPr/>
        </p:nvSpPr>
        <p:spPr>
          <a:xfrm>
            <a:off x="246928" y="1124744"/>
            <a:ext cx="82135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Collection: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_id, name, description, price, category, image,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instock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productType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Profile, Wishlist, Cart, Orders: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things for specific user by their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Criteria: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carbonFootprint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materialSourcing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recyclability, etc.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EcoScore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being calculated by considering weightage of each environment criteria.</a:t>
            </a:r>
          </a:p>
        </p:txBody>
      </p:sp>
    </p:spTree>
    <p:extLst>
      <p:ext uri="{BB962C8B-B14F-4D97-AF65-F5344CB8AC3E}">
        <p14:creationId xmlns:p14="http://schemas.microsoft.com/office/powerpoint/2010/main" val="97081111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77299-F88F-6BA7-32D6-AC4050ED8A20}"/>
              </a:ext>
            </a:extLst>
          </p:cNvPr>
          <p:cNvSpPr txBox="1"/>
          <p:nvPr/>
        </p:nvSpPr>
        <p:spPr>
          <a:xfrm>
            <a:off x="251520" y="1196752"/>
            <a:ext cx="82089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Node.js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JavaScript runtime used on the server to execute backend logic and interact with the database.</a:t>
            </a:r>
          </a:p>
          <a:p>
            <a:pPr algn="just"/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MongoDB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database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store product data, user information.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Express.js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Backend web application framework that handles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manages authentication using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facilitates smooth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for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products, users, Wishlist and orders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React.js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Frontend library for building one page website.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2041A-BDCD-2E63-1C21-5B84A2D10C66}"/>
              </a:ext>
            </a:extLst>
          </p:cNvPr>
          <p:cNvSpPr txBox="1"/>
          <p:nvPr/>
        </p:nvSpPr>
        <p:spPr>
          <a:xfrm>
            <a:off x="179512" y="1052736"/>
            <a:ext cx="89467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Sign up, Login, Logout (JWT)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 and seamless access with JWT-based authentication for a personalized shopping experience.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Eco-Score: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product’s eco-score highlights its environment impact, helping users shop responsibly.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Categories &amp; Search: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Effortlessly browse or search for products across eco-friendly categories to find exactly wat you need.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Filtering by environment Criteria: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products by various factors like carbon footprints, recyclability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Sorting by price: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sort products by price within each category to find the eco-friendly options that fit your budget.</a:t>
            </a: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8EFFB-09B8-BC79-6D29-6FC16F989FB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350A8-369E-0A99-908E-9B90DCCA4434}"/>
              </a:ext>
            </a:extLst>
          </p:cNvPr>
          <p:cNvSpPr txBox="1"/>
          <p:nvPr/>
        </p:nvSpPr>
        <p:spPr>
          <a:xfrm>
            <a:off x="179512" y="980728"/>
            <a:ext cx="86409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Product Profile: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product page showcasing sustainability data, including eco-score and environment metrices.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Alternative Products: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 greener alternative with better eco-scores, making sustainable shopping easier than ever.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Wishlist &amp; Cart: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your favorite items in the Wishlist or move them directly in your cart.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Buy now and Order history: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products, and track your previous orders.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User Profile, Edit details, Delete profile: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update your profile details or delete your account if needed.</a:t>
            </a:r>
          </a:p>
        </p:txBody>
      </p:sp>
    </p:spTree>
    <p:extLst>
      <p:ext uri="{BB962C8B-B14F-4D97-AF65-F5344CB8AC3E}">
        <p14:creationId xmlns:p14="http://schemas.microsoft.com/office/powerpoint/2010/main" val="4110839377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0E9FB-4302-0ADC-E553-6C821C4427E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5C306-C9C0-D82B-2531-671C80D3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62803"/>
            <a:ext cx="8623375" cy="4634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308CA-6684-32FB-1EC5-EC70E4D904C7}"/>
              </a:ext>
            </a:extLst>
          </p:cNvPr>
          <p:cNvSpPr txBox="1"/>
          <p:nvPr/>
        </p:nvSpPr>
        <p:spPr>
          <a:xfrm>
            <a:off x="323528" y="95083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&amp; Login </a:t>
            </a:r>
          </a:p>
        </p:txBody>
      </p:sp>
    </p:spTree>
    <p:extLst>
      <p:ext uri="{BB962C8B-B14F-4D97-AF65-F5344CB8AC3E}">
        <p14:creationId xmlns:p14="http://schemas.microsoft.com/office/powerpoint/2010/main" val="1520096501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1A1D4-28E6-89D0-4E38-4E583B6468A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9A20F-860D-6129-68CA-1AF73982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5" y="2132857"/>
            <a:ext cx="8692821" cy="4464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29965-5A59-008B-C63F-ECC70920CF01}"/>
              </a:ext>
            </a:extLst>
          </p:cNvPr>
          <p:cNvSpPr txBox="1"/>
          <p:nvPr/>
        </p:nvSpPr>
        <p:spPr>
          <a:xfrm>
            <a:off x="323528" y="112474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</a:t>
            </a:r>
          </a:p>
        </p:txBody>
      </p:sp>
    </p:spTree>
    <p:extLst>
      <p:ext uri="{BB962C8B-B14F-4D97-AF65-F5344CB8AC3E}">
        <p14:creationId xmlns:p14="http://schemas.microsoft.com/office/powerpoint/2010/main" val="122085234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3676</TotalTime>
  <Words>693</Words>
  <Application>Microsoft Office PowerPoint</Application>
  <PresentationFormat>On-screen Show (4:3)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47</cp:revision>
  <dcterms:created xsi:type="dcterms:W3CDTF">2022-12-12T14:14:34Z</dcterms:created>
  <dcterms:modified xsi:type="dcterms:W3CDTF">2024-11-27T17:34:14Z</dcterms:modified>
</cp:coreProperties>
</file>